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496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316"/>
    <p:restoredTop sz="94702"/>
  </p:normalViewPr>
  <p:slideViewPr>
    <p:cSldViewPr snapToGrid="0" snapToObjects="1">
      <p:cViewPr varScale="1">
        <p:scale>
          <a:sx n="80" d="100"/>
          <a:sy n="80" d="100"/>
        </p:scale>
        <p:origin x="192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F4222-8016-4F46-A752-E3E75A8214F0}" type="datetimeFigureOut">
              <a:rPr lang="pt-BR" smtClean="0"/>
              <a:t>27/02/2026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700CB-9FBF-9246-AA0F-534454BBBA08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9831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F4222-8016-4F46-A752-E3E75A8214F0}" type="datetimeFigureOut">
              <a:rPr lang="pt-BR" smtClean="0"/>
              <a:t>27/02/2026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700CB-9FBF-9246-AA0F-534454BBBA08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8242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F4222-8016-4F46-A752-E3E75A8214F0}" type="datetimeFigureOut">
              <a:rPr lang="pt-BR" smtClean="0"/>
              <a:t>27/02/2026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700CB-9FBF-9246-AA0F-534454BBBA08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5656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F4222-8016-4F46-A752-E3E75A8214F0}" type="datetimeFigureOut">
              <a:rPr lang="pt-BR" smtClean="0"/>
              <a:t>27/02/2026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700CB-9FBF-9246-AA0F-534454BBBA08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865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de texto mestres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F4222-8016-4F46-A752-E3E75A8214F0}" type="datetimeFigureOut">
              <a:rPr lang="pt-BR" smtClean="0"/>
              <a:t>27/02/2026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700CB-9FBF-9246-AA0F-534454BBBA08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6792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F4222-8016-4F46-A752-E3E75A8214F0}" type="datetimeFigureOut">
              <a:rPr lang="pt-BR" smtClean="0"/>
              <a:t>27/02/2026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700CB-9FBF-9246-AA0F-534454BBBA08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699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de texto mestres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de texto mestres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F4222-8016-4F46-A752-E3E75A8214F0}" type="datetimeFigureOut">
              <a:rPr lang="pt-BR" smtClean="0"/>
              <a:t>27/02/2026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700CB-9FBF-9246-AA0F-534454BBBA08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7323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F4222-8016-4F46-A752-E3E75A8214F0}" type="datetimeFigureOut">
              <a:rPr lang="pt-BR" smtClean="0"/>
              <a:t>27/02/2026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700CB-9FBF-9246-AA0F-534454BBBA08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4889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F4222-8016-4F46-A752-E3E75A8214F0}" type="datetimeFigureOut">
              <a:rPr lang="pt-BR" smtClean="0"/>
              <a:t>27/02/2026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700CB-9FBF-9246-AA0F-534454BBBA08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8975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os estilos de texto mestres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F4222-8016-4F46-A752-E3E75A8214F0}" type="datetimeFigureOut">
              <a:rPr lang="pt-BR" smtClean="0"/>
              <a:t>27/02/2026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700CB-9FBF-9246-AA0F-534454BBBA08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6271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os estilos de texto mestres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F4222-8016-4F46-A752-E3E75A8214F0}" type="datetimeFigureOut">
              <a:rPr lang="pt-BR" smtClean="0"/>
              <a:t>27/02/2026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700CB-9FBF-9246-AA0F-534454BBBA08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4724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7F4222-8016-4F46-A752-E3E75A8214F0}" type="datetimeFigureOut">
              <a:rPr lang="pt-BR" smtClean="0"/>
              <a:t>27/02/2026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D700CB-9FBF-9246-AA0F-534454BBBA08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2159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684421" y="1122363"/>
            <a:ext cx="9144000" cy="2387600"/>
          </a:xfrm>
        </p:spPr>
        <p:txBody>
          <a:bodyPr/>
          <a:lstStyle/>
          <a:p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Título do texto</a:t>
            </a:r>
            <a:endParaRPr lang="pt-BR" b="1" dirty="0">
              <a:solidFill>
                <a:schemeClr val="accent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684421" y="3602038"/>
            <a:ext cx="9144000" cy="1655762"/>
          </a:xfrm>
        </p:spPr>
        <p:txBody>
          <a:bodyPr/>
          <a:lstStyle/>
          <a:p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Subtítulo e demais informações</a:t>
            </a:r>
            <a:endParaRPr lang="pt-BR" dirty="0">
              <a:solidFill>
                <a:schemeClr val="accent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4006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23211" y="365125"/>
            <a:ext cx="9252283" cy="1325563"/>
          </a:xfrm>
        </p:spPr>
        <p:txBody>
          <a:bodyPr/>
          <a:lstStyle/>
          <a:p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Título</a:t>
            </a:r>
            <a:endParaRPr lang="pt-BR" b="1" dirty="0">
              <a:solidFill>
                <a:schemeClr val="accent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23211" y="1825625"/>
            <a:ext cx="9252283" cy="4351338"/>
          </a:xfrm>
        </p:spPr>
        <p:txBody>
          <a:bodyPr/>
          <a:lstStyle/>
          <a:p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Texto</a:t>
            </a:r>
            <a:endParaRPr lang="pt-BR" dirty="0">
              <a:solidFill>
                <a:schemeClr val="accent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-1" y="1427747"/>
            <a:ext cx="10475495" cy="6416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0361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23211" y="365125"/>
            <a:ext cx="9252283" cy="1325563"/>
          </a:xfrm>
        </p:spPr>
        <p:txBody>
          <a:bodyPr/>
          <a:lstStyle/>
          <a:p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Título</a:t>
            </a:r>
            <a:endParaRPr lang="pt-BR" b="1" dirty="0">
              <a:solidFill>
                <a:schemeClr val="accent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23211" y="1825625"/>
            <a:ext cx="9252283" cy="4351338"/>
          </a:xfrm>
        </p:spPr>
        <p:txBody>
          <a:bodyPr/>
          <a:lstStyle/>
          <a:p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Texto</a:t>
            </a:r>
            <a:endParaRPr lang="pt-BR" dirty="0">
              <a:solidFill>
                <a:schemeClr val="accent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-1" y="1427747"/>
            <a:ext cx="10475495" cy="6416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6027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23211" y="365125"/>
            <a:ext cx="9252283" cy="1325563"/>
          </a:xfrm>
        </p:spPr>
        <p:txBody>
          <a:bodyPr/>
          <a:lstStyle/>
          <a:p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Título</a:t>
            </a:r>
            <a:endParaRPr lang="pt-BR" b="1" dirty="0">
              <a:solidFill>
                <a:schemeClr val="accent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23211" y="1825625"/>
            <a:ext cx="9252283" cy="4351338"/>
          </a:xfrm>
        </p:spPr>
        <p:txBody>
          <a:bodyPr/>
          <a:lstStyle/>
          <a:p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Texto</a:t>
            </a:r>
            <a:endParaRPr lang="pt-BR" dirty="0">
              <a:solidFill>
                <a:schemeClr val="accent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-1" y="1427747"/>
            <a:ext cx="10475495" cy="6416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9069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23211" y="365125"/>
            <a:ext cx="9252283" cy="1325563"/>
          </a:xfrm>
        </p:spPr>
        <p:txBody>
          <a:bodyPr/>
          <a:lstStyle/>
          <a:p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Título</a:t>
            </a:r>
            <a:endParaRPr lang="pt-BR" b="1" dirty="0">
              <a:solidFill>
                <a:schemeClr val="accent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23211" y="1825625"/>
            <a:ext cx="9252283" cy="4351338"/>
          </a:xfrm>
        </p:spPr>
        <p:txBody>
          <a:bodyPr/>
          <a:lstStyle/>
          <a:p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Texto</a:t>
            </a:r>
            <a:endParaRPr lang="pt-BR" dirty="0">
              <a:solidFill>
                <a:schemeClr val="accent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-1" y="1427747"/>
            <a:ext cx="10475495" cy="6416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3775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23211" y="365125"/>
            <a:ext cx="9252283" cy="1325563"/>
          </a:xfrm>
        </p:spPr>
        <p:txBody>
          <a:bodyPr/>
          <a:lstStyle/>
          <a:p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Título</a:t>
            </a:r>
            <a:endParaRPr lang="pt-BR" b="1" dirty="0">
              <a:solidFill>
                <a:schemeClr val="accent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23211" y="1825625"/>
            <a:ext cx="9252283" cy="4351338"/>
          </a:xfrm>
        </p:spPr>
        <p:txBody>
          <a:bodyPr/>
          <a:lstStyle/>
          <a:p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Texto</a:t>
            </a:r>
            <a:endParaRPr lang="pt-BR" dirty="0">
              <a:solidFill>
                <a:schemeClr val="accent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-1" y="1427747"/>
            <a:ext cx="10475495" cy="6416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2904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23211" y="365125"/>
            <a:ext cx="9252283" cy="1325563"/>
          </a:xfrm>
        </p:spPr>
        <p:txBody>
          <a:bodyPr/>
          <a:lstStyle/>
          <a:p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Título</a:t>
            </a:r>
            <a:endParaRPr lang="pt-BR" b="1" dirty="0">
              <a:solidFill>
                <a:schemeClr val="accent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23211" y="1825625"/>
            <a:ext cx="9252283" cy="4351338"/>
          </a:xfrm>
        </p:spPr>
        <p:txBody>
          <a:bodyPr/>
          <a:lstStyle/>
          <a:p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Texto</a:t>
            </a:r>
            <a:endParaRPr lang="pt-BR" dirty="0">
              <a:solidFill>
                <a:schemeClr val="accent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-1" y="1427747"/>
            <a:ext cx="10475495" cy="6416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77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23211" y="365125"/>
            <a:ext cx="9252283" cy="1325563"/>
          </a:xfrm>
        </p:spPr>
        <p:txBody>
          <a:bodyPr/>
          <a:lstStyle/>
          <a:p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Título</a:t>
            </a:r>
            <a:endParaRPr lang="pt-BR" b="1" dirty="0">
              <a:solidFill>
                <a:schemeClr val="accent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23211" y="1825625"/>
            <a:ext cx="9252283" cy="4351338"/>
          </a:xfrm>
        </p:spPr>
        <p:txBody>
          <a:bodyPr/>
          <a:lstStyle/>
          <a:p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Texto</a:t>
            </a:r>
            <a:endParaRPr lang="pt-BR" dirty="0">
              <a:solidFill>
                <a:schemeClr val="accent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-1" y="1427747"/>
            <a:ext cx="10475495" cy="6416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303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23211" y="365125"/>
            <a:ext cx="9252283" cy="1325563"/>
          </a:xfrm>
        </p:spPr>
        <p:txBody>
          <a:bodyPr/>
          <a:lstStyle/>
          <a:p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Título</a:t>
            </a:r>
            <a:endParaRPr lang="pt-BR" b="1" dirty="0">
              <a:solidFill>
                <a:schemeClr val="accent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23211" y="1825625"/>
            <a:ext cx="9252283" cy="4351338"/>
          </a:xfrm>
        </p:spPr>
        <p:txBody>
          <a:bodyPr/>
          <a:lstStyle/>
          <a:p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Texto</a:t>
            </a:r>
            <a:endParaRPr lang="pt-BR" dirty="0">
              <a:solidFill>
                <a:schemeClr val="accent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-1" y="1427747"/>
            <a:ext cx="10475495" cy="6416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8113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4133</TotalTime>
  <Words>23</Words>
  <Application>Microsoft Macintosh PowerPoint</Application>
  <PresentationFormat>Widescreen</PresentationFormat>
  <Paragraphs>18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3" baseType="lpstr">
      <vt:lpstr>Calibri</vt:lpstr>
      <vt:lpstr>Calibri Light</vt:lpstr>
      <vt:lpstr>Arial</vt:lpstr>
      <vt:lpstr>Tema do Office</vt:lpstr>
      <vt:lpstr>Título do texto</vt:lpstr>
      <vt:lpstr>Título</vt:lpstr>
      <vt:lpstr>Título</vt:lpstr>
      <vt:lpstr>Título</vt:lpstr>
      <vt:lpstr>Título</vt:lpstr>
      <vt:lpstr>Título</vt:lpstr>
      <vt:lpstr>Título</vt:lpstr>
      <vt:lpstr>Título</vt:lpstr>
      <vt:lpstr>Título</vt:lpstr>
    </vt:vector>
  </TitlesOfParts>
  <Manager/>
  <Company/>
  <LinksUpToDate>false</LinksUpToDate>
  <SharedDoc>false</SharedDoc>
  <HyperlinkBase/>
  <HyperlinksChanged>false</HyperlinksChanged>
  <AppVersion>15.0026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do texto</dc:title>
  <dc:subject/>
  <dc:creator/>
  <cp:keywords/>
  <dc:description/>
  <cp:lastModifiedBy>Usuário do Microsoft Office</cp:lastModifiedBy>
  <cp:revision>6</cp:revision>
  <dcterms:created xsi:type="dcterms:W3CDTF">2026-02-27T17:57:34Z</dcterms:created>
  <dcterms:modified xsi:type="dcterms:W3CDTF">2026-03-02T14:50:35Z</dcterms:modified>
  <cp:category/>
</cp:coreProperties>
</file>